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90F801B9-C362-4BE9-8F6F-DD2D1DB5DC9B}"/>
              </a:ext>
            </a:extLst>
          </p:cNvPr>
          <p:cNvSpPr>
            <a:spLocks noGrp="1"/>
          </p:cNvSpPr>
          <p:nvPr/>
        </p:nvSpPr>
        <p:spPr>
          <a:xfrm>
            <a:off x="1828877" y="53168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Metodología a implementar SCRUM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3D392B74-316B-4EDB-8DE8-E61BCDF1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57" y="1755653"/>
            <a:ext cx="6851995" cy="3831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59CB57E1-9E1F-432C-BEA8-40F240FE9396}"/>
              </a:ext>
            </a:extLst>
          </p:cNvPr>
          <p:cNvSpPr>
            <a:spLocks noGrp="1"/>
          </p:cNvSpPr>
          <p:nvPr/>
        </p:nvSpPr>
        <p:spPr>
          <a:xfrm>
            <a:off x="4359015" y="172387"/>
            <a:ext cx="347396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Cronograma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7BB68DFC-CBA8-47B5-9825-972E76606A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4" y="1154243"/>
            <a:ext cx="11257614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4188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xmlns="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xmlns="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10928"/>
              </p:ext>
            </p:extLst>
          </p:nvPr>
        </p:nvGraphicFramePr>
        <p:xfrm>
          <a:off x="6147899" y="313246"/>
          <a:ext cx="5494466" cy="6359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xmlns="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xmlns="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846052" y="3152787"/>
            <a:ext cx="860188" cy="10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052" y="696403"/>
            <a:ext cx="863219" cy="1154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05598DA-1C6B-4752-962A-C87D9A967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6053" y="2056165"/>
            <a:ext cx="860188" cy="9977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78AC387-3F78-4508-B8F4-6F6559573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3539" y="3133257"/>
            <a:ext cx="1048486" cy="10648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A39BC6D3-6E57-480E-8D22-E2B2C9DAE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1863" y="5568601"/>
            <a:ext cx="904378" cy="10666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1402C4BB-D1FF-42AC-A6EF-24D7DE562D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862" y="4324330"/>
            <a:ext cx="904378" cy="11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3A4ACF36-54B7-4CFF-AE4E-12C8804DC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26" y="1453440"/>
            <a:ext cx="8784252" cy="523511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10CC7879-148B-4F85-B769-B4CBFE9917A4}"/>
              </a:ext>
            </a:extLst>
          </p:cNvPr>
          <p:cNvSpPr txBox="1">
            <a:spLocks/>
          </p:cNvSpPr>
          <p:nvPr/>
        </p:nvSpPr>
        <p:spPr>
          <a:xfrm>
            <a:off x="2254395" y="561327"/>
            <a:ext cx="7907914" cy="737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Arquitectura a NIVEL DE APLICACIÓN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950B73-ED37-43C1-81E4-9DED01EE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BEAF105-8FCA-4CF6-BC9C-91C7554B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854C828A-1E26-48F1-9E45-00DFAFA1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2" y="649461"/>
            <a:ext cx="9905999" cy="59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xmlns="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xmlns="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79</TotalTime>
  <Words>250</Words>
  <Application>Microsoft Office PowerPoint</Application>
  <PresentationFormat>Panorámica</PresentationFormat>
  <Paragraphs>68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Times New Roman</vt:lpstr>
      <vt:lpstr>Trebuchet MS</vt:lpstr>
      <vt:lpstr>Tw Cen MT</vt:lpstr>
      <vt:lpstr>Circuito</vt:lpstr>
      <vt:lpstr>SUPERCOMPUTADORAS</vt:lpstr>
      <vt:lpstr>Presentación de PowerPoint</vt:lpstr>
      <vt:lpstr>Presentación de PowerPoint</vt:lpstr>
      <vt:lpstr>Presentación de PowerPoint</vt:lpstr>
      <vt:lpstr>SUPERCOMPUTADORAS</vt:lpstr>
      <vt:lpstr>Presentación de PowerPoint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EDGAR</cp:lastModifiedBy>
  <cp:revision>13</cp:revision>
  <dcterms:created xsi:type="dcterms:W3CDTF">2019-10-08T01:00:52Z</dcterms:created>
  <dcterms:modified xsi:type="dcterms:W3CDTF">2019-10-17T04:50:49Z</dcterms:modified>
</cp:coreProperties>
</file>